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76" r:id="rId13"/>
    <p:sldId id="274" r:id="rId14"/>
    <p:sldId id="275" r:id="rId15"/>
    <p:sldId id="273" r:id="rId16"/>
    <p:sldId id="272" r:id="rId17"/>
    <p:sldId id="270" r:id="rId18"/>
    <p:sldId id="258" r:id="rId19"/>
    <p:sldId id="295" r:id="rId20"/>
    <p:sldId id="259" r:id="rId21"/>
    <p:sldId id="289" r:id="rId22"/>
    <p:sldId id="288" r:id="rId23"/>
    <p:sldId id="287" r:id="rId24"/>
    <p:sldId id="286" r:id="rId25"/>
    <p:sldId id="285" r:id="rId26"/>
    <p:sldId id="284" r:id="rId27"/>
    <p:sldId id="283" r:id="rId28"/>
    <p:sldId id="278" r:id="rId29"/>
    <p:sldId id="29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70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82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919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156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546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068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710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124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182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14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605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056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7A5D55-091B-4BE9-A0B6-C198308CC1C4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EA211-D1C6-433F-A855-60D04AA24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495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7704" y="1340768"/>
            <a:ext cx="521818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sz="4000" b="1" dirty="0" smtClean="0">
                <a:latin typeface="Comic Sans MS" pitchFamily="66" charset="0"/>
              </a:rPr>
              <a:t>«</a:t>
            </a:r>
            <a:r>
              <a:rPr lang="ru-RU" sz="4000" b="1" dirty="0" smtClean="0">
                <a:latin typeface="Comic Sans MS" pitchFamily="66" charset="0"/>
              </a:rPr>
              <a:t>В стране геометрических фигур»</a:t>
            </a:r>
            <a:endParaRPr lang="ru-RU" sz="4000" b="1" dirty="0">
              <a:latin typeface="Comic Sans MS" pitchFamily="66" charset="0"/>
            </a:endParaRPr>
          </a:p>
        </p:txBody>
      </p:sp>
      <p:pic>
        <p:nvPicPr>
          <p:cNvPr id="8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623" y="3861048"/>
            <a:ext cx="2170347" cy="158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3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725" y="2276872"/>
            <a:ext cx="4400550" cy="32956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79712" y="1124744"/>
            <a:ext cx="50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latin typeface="Comic Sans MS" pitchFamily="66" charset="0"/>
            </a:endParaRPr>
          </a:p>
          <a:p>
            <a:pPr algn="ctr"/>
            <a:r>
              <a:rPr lang="ru-RU" sz="2000" dirty="0" smtClean="0">
                <a:latin typeface="Comic Sans MS" pitchFamily="66" charset="0"/>
              </a:rPr>
              <a:t>Хожу, брожу и не могу найти друга! Давай дружить!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6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648" y="2464221"/>
            <a:ext cx="3837007" cy="278938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71800" y="1340768"/>
            <a:ext cx="34247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Можно мне с тобой поиграть!?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708920"/>
            <a:ext cx="4067338" cy="295753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1760" y="1340768"/>
            <a:ext cx="38967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Как здорово, что я тебя встретил!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70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992085"/>
            <a:ext cx="2666032" cy="354670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79712" y="1268761"/>
            <a:ext cx="4878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Я так замерз! Можно я зайду к тебе в гости, погреться!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11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409" y="1556792"/>
            <a:ext cx="5406688" cy="405501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23728" y="1052736"/>
            <a:ext cx="5040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Какой формы все эти предметы?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930" y="1888914"/>
            <a:ext cx="4985646" cy="372990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95736" y="1196752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  <a:cs typeface="Times New Roman" pitchFamily="18" charset="0"/>
              </a:rPr>
              <a:t>Что изображено на картинке и какой </a:t>
            </a:r>
            <a:r>
              <a:rPr lang="ru-RU" sz="2000" dirty="0" smtClean="0">
                <a:latin typeface="Comic Sans MS" pitchFamily="66" charset="0"/>
                <a:cs typeface="Times New Roman" pitchFamily="18" charset="0"/>
              </a:rPr>
              <a:t>формы все эти предметы?</a:t>
            </a:r>
            <a:endParaRPr lang="ru-RU" sz="2000" dirty="0"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72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30" y="9566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340768"/>
            <a:ext cx="5328592" cy="394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72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340768"/>
            <a:ext cx="4992189" cy="393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06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974" y="1268760"/>
            <a:ext cx="5172067" cy="387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93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589" y="2492896"/>
            <a:ext cx="6762328" cy="228972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19672" y="1196753"/>
            <a:ext cx="56886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latin typeface="Comic Sans MS" pitchFamily="66" charset="0"/>
            </a:endParaRPr>
          </a:p>
          <a:p>
            <a:pPr algn="ctr"/>
            <a:r>
              <a:rPr lang="ru-RU" sz="2000" dirty="0" smtClean="0">
                <a:latin typeface="Comic Sans MS" pitchFamily="66" charset="0"/>
              </a:rPr>
              <a:t>А теперь назови фигуру и какого она цвета! Будь внимателен, дорогой друг!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56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585" y="2420888"/>
            <a:ext cx="6834336" cy="231410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35696" y="1484784"/>
            <a:ext cx="55446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Посчитай все фигуры и скажи сколько их?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02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546" y="1988840"/>
            <a:ext cx="4022413" cy="33346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19672" y="1340769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Какие фигуры ты видишь? Какого они цвета?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38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606" y="1668870"/>
            <a:ext cx="4603511" cy="381642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63688" y="1268760"/>
            <a:ext cx="52565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Ответь, сколько фигур красного цвета?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43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13446"/>
            <a:ext cx="4824536" cy="399966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79712" y="1340768"/>
            <a:ext cx="51125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Ответь, сколько фигур зеленого цвета?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83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600342"/>
            <a:ext cx="4951781" cy="410514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07704" y="1268760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Ответь, сколько фигур желтого цвета?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83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683" y="2636912"/>
            <a:ext cx="5868652" cy="273870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75657" y="1268760"/>
            <a:ext cx="63367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И осталось совсем немного! Какая геометрическая фигура перед тобой? </a:t>
            </a:r>
          </a:p>
          <a:p>
            <a:pPr algn="ctr"/>
            <a:r>
              <a:rPr lang="ru-RU" sz="2000" dirty="0" smtClean="0">
                <a:latin typeface="Comic Sans MS" pitchFamily="66" charset="0"/>
              </a:rPr>
              <a:t>Назови </a:t>
            </a:r>
            <a:r>
              <a:rPr lang="ru-RU" sz="2000" dirty="0" smtClean="0">
                <a:latin typeface="Comic Sans MS" pitchFamily="66" charset="0"/>
              </a:rPr>
              <a:t>цвет! Посчитай, сколько их?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04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396" y="2636912"/>
            <a:ext cx="4526713" cy="266891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75656" y="1268760"/>
            <a:ext cx="61926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Дай-ка я тебя обниму и поцелую! Какой(</a:t>
            </a:r>
            <a:r>
              <a:rPr lang="ru-RU" sz="2000" dirty="0" err="1" smtClean="0">
                <a:latin typeface="Comic Sans MS" pitchFamily="66" charset="0"/>
              </a:rPr>
              <a:t>ая</a:t>
            </a:r>
            <a:r>
              <a:rPr lang="ru-RU" sz="2000" dirty="0" smtClean="0">
                <a:latin typeface="Comic Sans MS" pitchFamily="66" charset="0"/>
              </a:rPr>
              <a:t>) ты молодец! Так здорово справляешься с заданиями!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77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23728" y="1124744"/>
            <a:ext cx="4178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smtClean="0">
                <a:latin typeface="Comic Sans MS" pitchFamily="66" charset="0"/>
              </a:rPr>
              <a:t>Гимнастика для глаз </a:t>
            </a:r>
            <a:endParaRPr lang="ru-RU" sz="2800" b="1" u="sng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23728" y="2060848"/>
            <a:ext cx="46150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Comic Sans MS" pitchFamily="66" charset="0"/>
              </a:rPr>
              <a:t>Глазки видят всё вокруг</a:t>
            </a:r>
          </a:p>
          <a:p>
            <a:r>
              <a:rPr lang="ru-RU" sz="2800" dirty="0" smtClean="0">
                <a:latin typeface="Comic Sans MS" pitchFamily="66" charset="0"/>
              </a:rPr>
              <a:t>Обведу я ими круг.</a:t>
            </a:r>
          </a:p>
          <a:p>
            <a:r>
              <a:rPr lang="ru-RU" sz="2800" dirty="0" smtClean="0">
                <a:latin typeface="Comic Sans MS" pitchFamily="66" charset="0"/>
              </a:rPr>
              <a:t>Глазкам видеть всё дано</a:t>
            </a:r>
          </a:p>
          <a:p>
            <a:r>
              <a:rPr lang="ru-RU" sz="2800" dirty="0" smtClean="0">
                <a:latin typeface="Comic Sans MS" pitchFamily="66" charset="0"/>
              </a:rPr>
              <a:t>Где окно, а где кино.</a:t>
            </a:r>
          </a:p>
          <a:p>
            <a:r>
              <a:rPr lang="ru-RU" sz="2800" dirty="0" smtClean="0">
                <a:latin typeface="Comic Sans MS" pitchFamily="66" charset="0"/>
              </a:rPr>
              <a:t>Обведу я ими круг,</a:t>
            </a:r>
          </a:p>
          <a:p>
            <a:r>
              <a:rPr lang="ru-RU" sz="2800" dirty="0" smtClean="0">
                <a:latin typeface="Comic Sans MS" pitchFamily="66" charset="0"/>
              </a:rPr>
              <a:t>Погляжу на мир вокруг.</a:t>
            </a:r>
          </a:p>
        </p:txBody>
      </p:sp>
      <p:sp>
        <p:nvSpPr>
          <p:cNvPr id="10" name="Овал 9"/>
          <p:cNvSpPr/>
          <p:nvPr/>
        </p:nvSpPr>
        <p:spPr>
          <a:xfrm>
            <a:off x="6588224" y="1647964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1094765" y="4462264"/>
            <a:ext cx="106070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419056" y="4445029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53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060848"/>
            <a:ext cx="3842181" cy="336738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07704" y="1196752"/>
            <a:ext cx="51845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А теперь сложное задание, требует особой внимательности от тебя!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45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829" y="1962186"/>
            <a:ext cx="3714317" cy="338437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75656" y="1484784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Как называется предмет и какой он формы?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39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484784"/>
            <a:ext cx="4788532" cy="4084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09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473" y="1072803"/>
            <a:ext cx="5040560" cy="4712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1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910" y="1196752"/>
            <a:ext cx="4541686" cy="4195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75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657" y="1368556"/>
            <a:ext cx="4860540" cy="41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76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602" y="2420888"/>
            <a:ext cx="4464496" cy="325131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39753" y="1412776"/>
            <a:ext cx="39717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Comic Sans MS" pitchFamily="66" charset="0"/>
              </a:rPr>
              <a:t>Ты просто молодец! Так держать!</a:t>
            </a:r>
            <a:endParaRPr lang="ru-RU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7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0" y="-99392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Объект 3"/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048655"/>
            <a:ext cx="1228512" cy="160319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691680" y="1340769"/>
            <a:ext cx="54726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Посмотри и скажи, что это? А какой формы этот предмет?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892" y="2058316"/>
            <a:ext cx="1656184" cy="1716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048655"/>
            <a:ext cx="1592612" cy="1521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Объект 3"/>
          <p:cNvPicPr>
            <a:picLocks noGrp="1"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905" y="3933056"/>
            <a:ext cx="2608443" cy="1556298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74814"/>
            <a:ext cx="1656184" cy="1654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678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420888"/>
            <a:ext cx="4145442" cy="289166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23728" y="1268761"/>
            <a:ext cx="4734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latin typeface="Comic Sans MS" pitchFamily="66" charset="0"/>
              </a:rPr>
              <a:t>Умничка</a:t>
            </a:r>
            <a:r>
              <a:rPr lang="ru-RU" sz="2000" dirty="0" smtClean="0">
                <a:latin typeface="Comic Sans MS" pitchFamily="66" charset="0"/>
              </a:rPr>
              <a:t>! Так держать! Вперед!</a:t>
            </a:r>
            <a:br>
              <a:rPr lang="ru-RU" sz="2000" dirty="0" smtClean="0">
                <a:latin typeface="Comic Sans MS" pitchFamily="66" charset="0"/>
              </a:rPr>
            </a:br>
            <a:r>
              <a:rPr lang="ru-RU" sz="2000" dirty="0" smtClean="0">
                <a:latin typeface="Comic Sans MS" pitchFamily="66" charset="0"/>
              </a:rPr>
              <a:t>Я горжусь тобой!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84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ds05.infourok.ru/uploads/ex/0de4/000d40cb-3a0bc6ae/hello_html_m765849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93" y="0"/>
            <a:ext cx="9164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Grp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923" y="2276872"/>
            <a:ext cx="3475659" cy="304615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95736" y="1268761"/>
            <a:ext cx="4662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Comic Sans MS" pitchFamily="66" charset="0"/>
              </a:rPr>
              <a:t>Молодец! Это твоя награда! Медаль за старание!</a:t>
            </a:r>
            <a:endParaRPr lang="ru-RU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317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242</Words>
  <Application>Microsoft Office PowerPoint</Application>
  <PresentationFormat>Экран (4:3)</PresentationFormat>
  <Paragraphs>32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евросеть</dc:creator>
  <cp:lastModifiedBy>user</cp:lastModifiedBy>
  <cp:revision>17</cp:revision>
  <dcterms:created xsi:type="dcterms:W3CDTF">2020-05-13T08:23:28Z</dcterms:created>
  <dcterms:modified xsi:type="dcterms:W3CDTF">2020-11-08T17:04:15Z</dcterms:modified>
</cp:coreProperties>
</file>